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499E15B-3E92-45E7-94B9-C4989D80A0C0}" type="datetimeFigureOut">
              <a:rPr lang="ar-EG" smtClean="0"/>
              <a:t>29/07/1441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5478A2-0B49-40B5-9935-CE2334469758}" type="slidenum">
              <a:rPr lang="ar-EG" smtClean="0"/>
              <a:t>‹#›</a:t>
            </a:fld>
            <a:endParaRPr lang="ar-EG"/>
          </a:p>
        </p:txBody>
      </p:sp>
    </p:spTree>
    <p:extLst>
      <p:ext uri="{BB962C8B-B14F-4D97-AF65-F5344CB8AC3E}">
        <p14:creationId xmlns:p14="http://schemas.microsoft.com/office/powerpoint/2010/main" val="36937665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AA5478A2-0B49-40B5-9935-CE2334469758}" type="slidenum">
              <a:rPr lang="ar-EG" smtClean="0"/>
              <a:t>1</a:t>
            </a:fld>
            <a:endParaRPr lang="ar-EG"/>
          </a:p>
        </p:txBody>
      </p:sp>
    </p:spTree>
    <p:extLst>
      <p:ext uri="{BB962C8B-B14F-4D97-AF65-F5344CB8AC3E}">
        <p14:creationId xmlns:p14="http://schemas.microsoft.com/office/powerpoint/2010/main" val="174363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A48285E-BA4F-4524-95AE-9576C7FB9B6B}" type="datetimeFigureOut">
              <a:rPr lang="ar-EG" smtClean="0"/>
              <a:t>29/07/1441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7BFC7587-1682-4FBF-8697-88187C860587}"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8285E-BA4F-4524-95AE-9576C7FB9B6B}"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8285E-BA4F-4524-95AE-9576C7FB9B6B}"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8285E-BA4F-4524-95AE-9576C7FB9B6B}"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48285E-BA4F-4524-95AE-9576C7FB9B6B}"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7BFC7587-1682-4FBF-8697-88187C860587}"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48285E-BA4F-4524-95AE-9576C7FB9B6B}"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48285E-BA4F-4524-95AE-9576C7FB9B6B}" type="datetimeFigureOut">
              <a:rPr lang="ar-EG" smtClean="0"/>
              <a:t>29/07/1441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48285E-BA4F-4524-95AE-9576C7FB9B6B}" type="datetimeFigureOut">
              <a:rPr lang="ar-EG" smtClean="0"/>
              <a:t>29/07/1441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8285E-BA4F-4524-95AE-9576C7FB9B6B}" type="datetimeFigureOut">
              <a:rPr lang="ar-EG" smtClean="0"/>
              <a:t>29/07/1441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48285E-BA4F-4524-95AE-9576C7FB9B6B}"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48285E-BA4F-4524-95AE-9576C7FB9B6B}"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BFC7587-1682-4FBF-8697-88187C860587}"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A48285E-BA4F-4524-95AE-9576C7FB9B6B}" type="datetimeFigureOut">
              <a:rPr lang="ar-EG" smtClean="0"/>
              <a:t>29/07/1441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FC7587-1682-4FBF-8697-88187C860587}"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p:txBody>
          <a:bodyPr/>
          <a:lstStyle/>
          <a:p>
            <a:endParaRPr lang="ar-EG"/>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7816"/>
            <a:ext cx="9144000" cy="5182368"/>
          </a:xfrm>
          <a:prstGeom prst="rect">
            <a:avLst/>
          </a:prstGeom>
        </p:spPr>
      </p:pic>
    </p:spTree>
    <p:extLst>
      <p:ext uri="{BB962C8B-B14F-4D97-AF65-F5344CB8AC3E}">
        <p14:creationId xmlns:p14="http://schemas.microsoft.com/office/powerpoint/2010/main" val="170088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sz="2400" dirty="0" smtClean="0"/>
              <a:t>علم اجتماع الشباب – الفرقه الرابعه- قسم علم الاجتماع</a:t>
            </a:r>
            <a:endParaRPr lang="ar-EG" sz="2400" dirty="0"/>
          </a:p>
        </p:txBody>
      </p:sp>
      <p:sp>
        <p:nvSpPr>
          <p:cNvPr id="3" name="Subtitle 2"/>
          <p:cNvSpPr>
            <a:spLocks noGrp="1"/>
          </p:cNvSpPr>
          <p:nvPr>
            <p:ph type="subTitle" idx="1"/>
          </p:nvPr>
        </p:nvSpPr>
        <p:spPr/>
        <p:txBody>
          <a:bodyPr/>
          <a:lstStyle/>
          <a:p>
            <a:r>
              <a:rPr lang="ar-EG" b="1" dirty="0" smtClean="0">
                <a:solidFill>
                  <a:schemeClr val="tx1"/>
                </a:solidFill>
              </a:rPr>
              <a:t>د فاطمة مجدى محمد شعراوى</a:t>
            </a:r>
          </a:p>
          <a:p>
            <a:r>
              <a:rPr lang="ar-EG" b="1" dirty="0" smtClean="0">
                <a:solidFill>
                  <a:schemeClr val="tx1"/>
                </a:solidFill>
              </a:rPr>
              <a:t>الشباب: تأصيل المفهوم</a:t>
            </a:r>
            <a:endParaRPr lang="ar-EG" b="1" dirty="0">
              <a:solidFill>
                <a:schemeClr val="tx1"/>
              </a:solidFill>
            </a:endParaRPr>
          </a:p>
        </p:txBody>
      </p:sp>
    </p:spTree>
    <p:extLst>
      <p:ext uri="{BB962C8B-B14F-4D97-AF65-F5344CB8AC3E}">
        <p14:creationId xmlns:p14="http://schemas.microsoft.com/office/powerpoint/2010/main" val="268804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dirty="0" smtClean="0"/>
              <a:t>إشكالية تعريف الشباب</a:t>
            </a:r>
            <a:endParaRPr lang="ar-EG" sz="2400" dirty="0"/>
          </a:p>
        </p:txBody>
      </p:sp>
      <p:sp>
        <p:nvSpPr>
          <p:cNvPr id="3" name="Content Placeholder 2"/>
          <p:cNvSpPr>
            <a:spLocks noGrp="1"/>
          </p:cNvSpPr>
          <p:nvPr>
            <p:ph idx="1"/>
          </p:nvPr>
        </p:nvSpPr>
        <p:spPr/>
        <p:txBody>
          <a:bodyPr/>
          <a:lstStyle/>
          <a:p>
            <a:r>
              <a:rPr lang="ar-EG" dirty="0" smtClean="0"/>
              <a:t>يسعى هذا الفصل إلى تقديم مقاربة بعض الجوانب المفهومية من وجهة نظر سوسيولوجية،فأول سؤال يطرحه عالم الاجتماع فى هذا المجال هو ما هو الشباب؟كيف نعرف نضبط حدوده؟متى يبدأ ومتى ينتهى؟هل هوفئة عمرية أم شريحة اجتماعية؟ هل هو حالة نفسية؟أم طباع وطريقة فى التفكير والسلوك؟</a:t>
            </a:r>
          </a:p>
          <a:p>
            <a:r>
              <a:rPr lang="ar-EG" dirty="0" smtClean="0"/>
              <a:t>يرتبط مفهوم الشباب بمحددات وشروط اجتماعية وثقافية وأن السن ليس إلا معطى بيولوجى، لكن المجتمع هو الذى يضع له أسماء معينه.</a:t>
            </a:r>
          </a:p>
          <a:p>
            <a:pPr marL="137160" indent="0">
              <a:buNone/>
            </a:pPr>
            <a:endParaRPr lang="ar-EG" dirty="0" smtClean="0"/>
          </a:p>
        </p:txBody>
      </p:sp>
    </p:spTree>
    <p:extLst>
      <p:ext uri="{BB962C8B-B14F-4D97-AF65-F5344CB8AC3E}">
        <p14:creationId xmlns:p14="http://schemas.microsoft.com/office/powerpoint/2010/main" val="182942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dirty="0" smtClean="0"/>
              <a:t>التعريفات المختلفه للشباب</a:t>
            </a:r>
            <a:endParaRPr lang="ar-EG" sz="2400" dirty="0"/>
          </a:p>
        </p:txBody>
      </p:sp>
      <p:sp>
        <p:nvSpPr>
          <p:cNvPr id="3" name="Content Placeholder 2"/>
          <p:cNvSpPr>
            <a:spLocks noGrp="1"/>
          </p:cNvSpPr>
          <p:nvPr>
            <p:ph idx="1"/>
          </p:nvPr>
        </p:nvSpPr>
        <p:spPr/>
        <p:txBody>
          <a:bodyPr/>
          <a:lstStyle/>
          <a:p>
            <a:r>
              <a:rPr lang="ar-EG" dirty="0" smtClean="0"/>
              <a:t>يرى علماء النفس أن مرحلة الشباب ترتبط باكتمال البناء الدافعى والانفعالى للفرد فى ضوء استعداداته،واحتياجاته الأساسية، واكتمال نمو كافة جوانب شخصيته الوجدانية، والمزاجية،والعقلية بما يمكنه من التفاعل مع الآخرين.</a:t>
            </a:r>
          </a:p>
          <a:p>
            <a:r>
              <a:rPr lang="ar-EG" dirty="0" smtClean="0"/>
              <a:t>تؤكد التعريفات البيولوجية على ارتباط نهاية مرحلة الشباب باكتمال البناء العضوى للفرد، ولهذا يحدد علماء البيولوجيا سن الشباب ما بين (16-30) عاما لاعتبار أنها الفترة التى تمثل أقصى أداء وظيفى للجسم والعقل معا.</a:t>
            </a:r>
            <a:endParaRPr lang="ar-EG" dirty="0"/>
          </a:p>
        </p:txBody>
      </p:sp>
    </p:spTree>
    <p:extLst>
      <p:ext uri="{BB962C8B-B14F-4D97-AF65-F5344CB8AC3E}">
        <p14:creationId xmlns:p14="http://schemas.microsoft.com/office/powerpoint/2010/main" val="6746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dirty="0" smtClean="0"/>
              <a:t>المؤشرات الشبابية</a:t>
            </a:r>
            <a:endParaRPr lang="ar-EG" sz="2400" dirty="0"/>
          </a:p>
        </p:txBody>
      </p:sp>
      <p:sp>
        <p:nvSpPr>
          <p:cNvPr id="3" name="Content Placeholder 2"/>
          <p:cNvSpPr>
            <a:spLocks noGrp="1"/>
          </p:cNvSpPr>
          <p:nvPr>
            <p:ph idx="1"/>
          </p:nvPr>
        </p:nvSpPr>
        <p:spPr/>
        <p:txBody>
          <a:bodyPr/>
          <a:lstStyle/>
          <a:p>
            <a:r>
              <a:rPr lang="ar-EG" dirty="0" smtClean="0"/>
              <a:t>مؤشرات اجتماعية تدل على تأهيل الشباب وتحمله المسئوليه.</a:t>
            </a:r>
          </a:p>
          <a:p>
            <a:r>
              <a:rPr lang="ar-EG" dirty="0" smtClean="0"/>
              <a:t>مؤشرات بيولوجية تدل على مجموعة التغييرات العضوية والجسمية فى بنية الإنسان.</a:t>
            </a:r>
          </a:p>
          <a:p>
            <a:r>
              <a:rPr lang="ar-EG" dirty="0" smtClean="0"/>
              <a:t>مؤشرات سيكولوجية تتمثل فى مجموعة من المكونات الداخلية لدى الإنسان والتى تشعره بالشباب، مثل عدم الانصياع لأوامر الأهل وسلطتهم، حيث يبدأ مرحلة جديدة فى تكوين صداقات من نوع خاص تختلف عن الطفولة.</a:t>
            </a:r>
            <a:endParaRPr lang="ar-EG" dirty="0"/>
          </a:p>
        </p:txBody>
      </p:sp>
    </p:spTree>
    <p:extLst>
      <p:ext uri="{BB962C8B-B14F-4D97-AF65-F5344CB8AC3E}">
        <p14:creationId xmlns:p14="http://schemas.microsoft.com/office/powerpoint/2010/main" val="595539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dirty="0" smtClean="0"/>
              <a:t>أسباب صعوبة تحديد مرحلة الشباب</a:t>
            </a:r>
            <a:endParaRPr lang="ar-EG" sz="2400" dirty="0"/>
          </a:p>
        </p:txBody>
      </p:sp>
      <p:sp>
        <p:nvSpPr>
          <p:cNvPr id="3" name="Content Placeholder 2"/>
          <p:cNvSpPr>
            <a:spLocks noGrp="1"/>
          </p:cNvSpPr>
          <p:nvPr>
            <p:ph idx="1"/>
          </p:nvPr>
        </p:nvSpPr>
        <p:spPr/>
        <p:txBody>
          <a:bodyPr/>
          <a:lstStyle/>
          <a:p>
            <a:r>
              <a:rPr lang="ar-EG" dirty="0" smtClean="0"/>
              <a:t>عدم الاأتفاق فى وضع المقاييس التى يمكن الاعتمام عليها فى تحديد مرحلة الشباب.</a:t>
            </a:r>
          </a:p>
          <a:p>
            <a:r>
              <a:rPr lang="ar-EG" dirty="0" smtClean="0"/>
              <a:t>صعوبة تحديد بداية سن الشباب .</a:t>
            </a:r>
          </a:p>
          <a:p>
            <a:r>
              <a:rPr lang="ar-EG" dirty="0" smtClean="0"/>
              <a:t>صعوبة تحديد نهاية مرحلة الشباب.</a:t>
            </a:r>
          </a:p>
          <a:p>
            <a:r>
              <a:rPr lang="ar-EG" dirty="0" smtClean="0"/>
              <a:t>وحدة حياه الإنسان واستمرارها،أى اتصال مراحل النمو مع بعضها البعض.</a:t>
            </a:r>
            <a:endParaRPr lang="ar-EG" dirty="0"/>
          </a:p>
        </p:txBody>
      </p:sp>
    </p:spTree>
    <p:extLst>
      <p:ext uri="{BB962C8B-B14F-4D97-AF65-F5344CB8AC3E}">
        <p14:creationId xmlns:p14="http://schemas.microsoft.com/office/powerpoint/2010/main" val="469493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TotalTime>
  <Words>263</Words>
  <Application>Microsoft Office PowerPoint</Application>
  <PresentationFormat>On-screen Show (4:3)</PresentationFormat>
  <Paragraphs>19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PowerPoint Presentation</vt:lpstr>
      <vt:lpstr>علم اجتماع الشباب – الفرقه الرابعه- قسم علم الاجتماع</vt:lpstr>
      <vt:lpstr>إشكالية تعريف الشباب</vt:lpstr>
      <vt:lpstr>التعريفات المختلفه للشباب</vt:lpstr>
      <vt:lpstr>المؤشرات الشبابية</vt:lpstr>
      <vt:lpstr>أسباب صعوبة تحديد مرحلة الشباب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DrFatma</dc:creator>
  <cp:lastModifiedBy>DrFatma</cp:lastModifiedBy>
  <cp:revision>5</cp:revision>
  <dcterms:created xsi:type="dcterms:W3CDTF">2020-03-23T06:52:16Z</dcterms:created>
  <dcterms:modified xsi:type="dcterms:W3CDTF">2020-03-23T07:47:26Z</dcterms:modified>
</cp:coreProperties>
</file>